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65" r:id="rId3"/>
    <p:sldId id="258" r:id="rId4"/>
    <p:sldId id="292" r:id="rId5"/>
    <p:sldId id="283" r:id="rId6"/>
    <p:sldId id="284" r:id="rId7"/>
    <p:sldId id="285" r:id="rId8"/>
    <p:sldId id="286" r:id="rId9"/>
    <p:sldId id="263" r:id="rId10"/>
    <p:sldId id="267" r:id="rId11"/>
    <p:sldId id="270" r:id="rId12"/>
    <p:sldId id="282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55" d="100"/>
          <a:sy n="155" d="100"/>
        </p:scale>
        <p:origin x="19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B3937-BBE9-4F54-9EC6-88E5F4E367C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60DF4-7F81-4453-BCE8-C9CE19BED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E8C37-702F-493D-98EA-6FC029CC8185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8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2740B6-C10E-4E10-8C94-858572A9F663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6DF8E6-74D3-4A47-86CD-16FCCB969C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5600" i="1" dirty="0" smtClean="0">
                <a:latin typeface="+mn-lt"/>
              </a:rPr>
              <a:t>Воздух</a:t>
            </a:r>
            <a:endParaRPr lang="ru-RU" sz="15600" i="1" dirty="0">
              <a:latin typeface="+mn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dirty="0" smtClean="0"/>
              <a:t>Составила воспитатель </a:t>
            </a:r>
          </a:p>
          <a:p>
            <a:r>
              <a:rPr lang="ru-RU" dirty="0" smtClean="0"/>
              <a:t>МАДОУ «Ромашка»:</a:t>
            </a:r>
          </a:p>
          <a:p>
            <a:r>
              <a:rPr lang="ru-RU" dirty="0" smtClean="0"/>
              <a:t>Сычёва И.З.</a:t>
            </a:r>
          </a:p>
        </p:txBody>
      </p:sp>
    </p:spTree>
    <p:extLst>
      <p:ext uri="{BB962C8B-B14F-4D97-AF65-F5344CB8AC3E}">
        <p14:creationId xmlns:p14="http://schemas.microsoft.com/office/powerpoint/2010/main" val="13805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/>
              <a:t>Лаборатория</a:t>
            </a:r>
            <a:endParaRPr lang="ru-RU" sz="9600" b="1" i="1" dirty="0"/>
          </a:p>
        </p:txBody>
      </p:sp>
      <p:pic>
        <p:nvPicPr>
          <p:cNvPr id="9218" name="Picture 2" descr="https://im2-tub-ru.yandex.net/i?id=c4f5c451ddf4a00b12e3f178168c1a5e&amp;n=33&amp;h=255&amp;w=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038475" cy="2428875"/>
          </a:xfrm>
          <a:prstGeom prst="rect">
            <a:avLst/>
          </a:prstGeom>
          <a:noFill/>
        </p:spPr>
      </p:pic>
      <p:pic>
        <p:nvPicPr>
          <p:cNvPr id="9220" name="Picture 4" descr="https://im3-tub-ru.yandex.net/i?id=5d8b4dc3ab14a303576385868beb2fdf&amp;n=33&amp;h=255&amp;w=3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648075" cy="2428875"/>
          </a:xfrm>
          <a:prstGeom prst="rect">
            <a:avLst/>
          </a:prstGeom>
          <a:noFill/>
        </p:spPr>
      </p:pic>
      <p:pic>
        <p:nvPicPr>
          <p:cNvPr id="9222" name="Picture 6" descr="https://im2-tub-ru.yandex.net/i?id=99c662754a1425fc6b1349a08b1e8743&amp;n=33&amp;h=255&amp;w=3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93096"/>
            <a:ext cx="3638550" cy="242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0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3648" y="1772816"/>
            <a:ext cx="6264696" cy="659352"/>
          </a:xfrm>
        </p:spPr>
        <p:txBody>
          <a:bodyPr/>
          <a:lstStyle/>
          <a:p>
            <a:pPr algn="ctr"/>
            <a:r>
              <a:rPr lang="ru-RU" sz="4000" i="1" dirty="0" smtClean="0"/>
              <a:t>«Имеет ли воздух вес?»</a:t>
            </a:r>
            <a:endParaRPr lang="ru-RU" sz="4000" i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Эксперимент №1 </a:t>
            </a:r>
            <a:endParaRPr lang="ru-RU" sz="6000" dirty="0"/>
          </a:p>
        </p:txBody>
      </p:sp>
      <p:pic>
        <p:nvPicPr>
          <p:cNvPr id="5" name="Picture 2" descr="https://im0-tub-ru.yandex.net/i?id=6bee1ab99d4727a28dd798f7bae45768&amp;n=33&amp;h=25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80928"/>
            <a:ext cx="3309739" cy="2940709"/>
          </a:xfrm>
          <a:prstGeom prst="rect">
            <a:avLst/>
          </a:prstGeom>
          <a:noFill/>
        </p:spPr>
      </p:pic>
      <p:pic>
        <p:nvPicPr>
          <p:cNvPr id="6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6753"/>
            <a:ext cx="4038600" cy="2882132"/>
          </a:xfrm>
        </p:spPr>
      </p:pic>
    </p:spTree>
    <p:extLst>
      <p:ext uri="{BB962C8B-B14F-4D97-AF65-F5344CB8AC3E}">
        <p14:creationId xmlns:p14="http://schemas.microsoft.com/office/powerpoint/2010/main" val="1365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Эксперимент № </a:t>
            </a:r>
            <a:r>
              <a:rPr lang="en-US" sz="6000" dirty="0" smtClean="0"/>
              <a:t>2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4000" b="1" i="1" dirty="0" smtClean="0">
                <a:latin typeface="+mn-lt"/>
              </a:rPr>
              <a:t>«Имеет ли воздух место?»</a:t>
            </a:r>
            <a:endParaRPr lang="ru-RU" sz="6000" b="1" i="1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6174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30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4c2342f7992da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2160240"/>
          </a:xfrm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Давайте беречь чистый воздух, от этого зависит жизнь на Земле!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Содержимое 5" descr="paiIoN3MMyI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2771800" y="2780928"/>
            <a:ext cx="3657600" cy="394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ugaga.ru/uploads/posts/2010-05/1274310135_3801613af0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95" y="2276872"/>
            <a:ext cx="9186688" cy="4581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Как красивы – посмотри! –</a:t>
            </a: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Мыльные пузыри.</a:t>
            </a: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Стайкой по ветру летят</a:t>
            </a: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И на солнышке блестят.</a:t>
            </a: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Взяли краски у зари</a:t>
            </a: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Эти </a:t>
            </a:r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чудо-пузыри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124744"/>
            <a:ext cx="8352928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48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Загадка 1. Что всегда в комнате и на улице есть, а увидеть нельзя и потрогать нельзя? </a:t>
            </a:r>
            <a:r>
              <a:rPr lang="ru-RU" sz="4800" b="1" i="1" dirty="0" smtClean="0">
                <a:latin typeface="+mn-lt"/>
              </a:rPr>
              <a:t/>
            </a:r>
            <a:br>
              <a:rPr lang="ru-RU" sz="4800" b="1" i="1" dirty="0" smtClean="0">
                <a:latin typeface="+mn-lt"/>
              </a:rPr>
            </a:br>
            <a:endParaRPr lang="ru-RU" sz="6000" b="1" i="1" dirty="0">
              <a:latin typeface="+mn-lt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52875"/>
            <a:ext cx="249555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5" y="3859623"/>
            <a:ext cx="2736304" cy="299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02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0527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>Загадка 2. Места не занимает, цвета не имеет, запаха нет, веса нет, а без него нельзя?</a:t>
            </a:r>
            <a:endParaRPr lang="ru-RU" sz="31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68760"/>
            <a:ext cx="2195289" cy="263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198799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556792"/>
            <a:ext cx="1994623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zurafa_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43808" y="3861048"/>
            <a:ext cx="3636404" cy="262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5247_800_6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00192" y="472514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n-017_600x39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" y="4670728"/>
            <a:ext cx="3059831" cy="218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157471_3818013_bolshaya_pand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220072" y="1484784"/>
            <a:ext cx="3730648" cy="259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70193_3084e114_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99792" y="4283993"/>
            <a:ext cx="3588009" cy="257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urafa_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1484784"/>
            <a:ext cx="3636404" cy="262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395536" y="260648"/>
            <a:ext cx="83058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Воздух</a:t>
            </a:r>
            <a:r>
              <a:rPr kumimoji="0" lang="ru-RU" sz="48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нужен большим обитателям планеты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аьд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932040" y="4365104"/>
            <a:ext cx="345638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ерол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827584" y="4365104"/>
            <a:ext cx="3240360" cy="229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331387.234354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1484784"/>
            <a:ext cx="3240360" cy="268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73845846_13fotovideostudijamenantiakismylivepageco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32040" y="1484784"/>
            <a:ext cx="3456024" cy="267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-108520" y="188640"/>
            <a:ext cx="9433048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ru-RU" sz="4400" b="1" i="1" dirty="0" smtClean="0">
                <a:solidFill>
                  <a:schemeClr val="tx2"/>
                </a:solidFill>
                <a:ea typeface="+mj-ea"/>
                <a:cs typeface="+mj-cs"/>
              </a:rPr>
              <a:t>Так же воздух необходим и для маленьких животных.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b0df_54404e82_XL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95536" y="1700808"/>
            <a:ext cx="3360372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5247_800_6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7" y="4293096"/>
            <a:ext cx="3253184" cy="24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828043fae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4644008" y="162880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9_wallpaper_pictur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4572000" y="4293096"/>
            <a:ext cx="342035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41касатка9.wav">
            <a:hlinkClick r:id="" action="ppaction://media"/>
          </p:cNvPr>
          <p:cNvPicPr>
            <a:picLocks noRot="1" noChangeAspect="1"/>
          </p:cNvPicPr>
          <p:nvPr>
            <a:wavAudioFile r:embed="rId1" name="41касатка9.wav"/>
          </p:nvPr>
        </p:nvPicPr>
        <p:blipFill>
          <a:blip r:embed="rId7" cstate="screen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0" y="908720"/>
            <a:ext cx="91440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Без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воздуха не обходятся даже рыбы в воде и другие обитатели водной стихии.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65632_ac2a09a1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220072" y="170080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n-017_600x3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4437112"/>
            <a:ext cx="3484367" cy="227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n-0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19672" y="1700808"/>
            <a:ext cx="2976399" cy="223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ova_fot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4005064"/>
            <a:ext cx="2952328" cy="273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0" y="1052736"/>
            <a:ext cx="91440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Родной воздушная стихия считается и для птиц, она для них очень важна.</a:t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+mn-lt"/>
              </a:rPr>
              <a:t>Он необходим растениям.</a:t>
            </a:r>
            <a:endParaRPr lang="ru-RU" sz="4800" b="1" i="1" dirty="0">
              <a:latin typeface="+mn-lt"/>
            </a:endParaRPr>
          </a:p>
        </p:txBody>
      </p:sp>
      <p:pic>
        <p:nvPicPr>
          <p:cNvPr id="5" name="Рисунок 4" descr="26 Słonecznik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628800"/>
            <a:ext cx="410445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291292127_kashta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628800"/>
            <a:ext cx="384703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980</TotalTime>
  <Words>87</Words>
  <Application>Microsoft Office PowerPoint</Application>
  <PresentationFormat>Экран (4:3)</PresentationFormat>
  <Paragraphs>23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Comic Sans MS</vt:lpstr>
      <vt:lpstr>Constantia</vt:lpstr>
      <vt:lpstr>Wingdings 2</vt:lpstr>
      <vt:lpstr>Поток</vt:lpstr>
      <vt:lpstr>Воздух</vt:lpstr>
      <vt:lpstr>Презентация PowerPoint</vt:lpstr>
      <vt:lpstr>     Загадка 1. Что всегда в комнате и на улице есть, а увидеть нельзя и потрогать нельзя?  </vt:lpstr>
      <vt:lpstr>Загадка 2. Места не занимает, цвета не имеет, запаха нет, веса нет, а без него нельзя?</vt:lpstr>
      <vt:lpstr>Презентация PowerPoint</vt:lpstr>
      <vt:lpstr>Презентация PowerPoint</vt:lpstr>
      <vt:lpstr>Презентация PowerPoint</vt:lpstr>
      <vt:lpstr>Презентация PowerPoint</vt:lpstr>
      <vt:lpstr>Он необходим растениям.</vt:lpstr>
      <vt:lpstr>Лаборатория</vt:lpstr>
      <vt:lpstr>Эксперимент №1 </vt:lpstr>
      <vt:lpstr>Эксперимент № 2 «Имеет ли воздух место?»</vt:lpstr>
      <vt:lpstr>Давайте беречь чистый воздух, от этого зависит жизнь на Земле!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</dc:title>
  <dc:subject>Открытое занятие по экологии</dc:subject>
  <dc:creator>Татьяна Маликова</dc:creator>
  <cp:lastModifiedBy>spec21</cp:lastModifiedBy>
  <cp:revision>83</cp:revision>
  <dcterms:created xsi:type="dcterms:W3CDTF">2013-11-04T08:04:17Z</dcterms:created>
  <dcterms:modified xsi:type="dcterms:W3CDTF">2018-02-12T06:30:40Z</dcterms:modified>
</cp:coreProperties>
</file>